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2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988BA-57A2-4DF1-A78C-F327518DE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963EE-676A-4C38-9B10-B7FCC0550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7CD41-CCF7-4FAB-8777-5DA9E480B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B5276-CD1D-4476-A37F-332D2A68D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041D6-1949-47A5-80A9-B917E0249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570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B3CAE-5231-4FFE-A093-B76937343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91265A-5B62-4139-8041-5FDC81395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5BD59-D4A5-4820-A6CA-4C648FD0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3E1C5-6DD9-4E71-8D58-87AC90399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E9F13-D51F-4B21-8F61-395509600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175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50B802-662A-4208-9414-0CD2D01A7B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A3E76-3BC7-410E-870F-54ECCADC1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566DE-5D5A-4057-B6B2-94397E952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99C5D-C2B3-4F0F-B041-FAFFAF7C2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46FD7-F837-4B73-9139-DE96D3F73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842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C5444-6A1F-4C5C-A389-A7E38066D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C8BA6-DD90-4514-8366-752156700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CF005-03B5-463F-B68A-8967AEED3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0D308-EDDA-41B6-A0DE-39A029316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1AA68-6927-496F-9A95-E24BD44D9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5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74FB0-976D-4A33-8A45-720CB61E2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658BC-CB42-40DF-B1CB-C49B3917E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366C3-0818-4EE0-ACA1-413F0A860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92332B-E389-4244-8131-DC4CD1002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397BA-154F-4C85-BDDB-0244406E1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92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1AEB3-4A7C-47EA-9619-CAB3BE445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8DE08-4DBF-4922-9069-5DE02E27F4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57BCE7-C0D6-4270-8E21-0EF142447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C3A51B-0872-4A40-9663-86063F639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06DE62-3DB4-46E4-8446-A99364B0C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6701A8-4013-4902-97D4-2580F8F70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55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50AF2-EFFD-40EA-8575-B7AB7E1DA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2CA3D-01FF-4AAF-B25E-C9F3EC392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133664-D41F-4C48-A4BA-3B1F9AF88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CCBD22-C3BA-42D9-B9B4-4CA4498B33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1567CF-065B-45EC-9AD2-2C90246115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F5E17D-4F9B-4A11-A875-E9D969B14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599AE0-EE80-43EC-B09A-0F06796BC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9BC413-2522-4481-BD26-77851FFA9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53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9CE0C-D26B-4C08-886A-F88B7AF99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1D36EB-45B6-4D39-8D58-F0CBEEC97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443558-50A7-4543-9655-CBE72B351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B3D09-114E-4C05-B15A-90FE91991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77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5F4982-239D-437C-8356-EA5D68AF2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96E6F-25F2-4999-8B5B-3293D4802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4DD323-172A-4007-A4E3-C33C59D10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29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5289-8890-4CB7-8682-115891A96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277AA-748E-44EA-94E3-30E9CE760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04E7D9-BDB7-4AFF-B76D-C4E6E8D712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64AF4B-5ADE-4595-AC4E-5B55B95A5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6AE9F-E9F7-4711-A6EE-A4160D4E8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5CC6D-712D-4BEB-AE35-4EE56A09D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30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A0432-2ABC-446F-A59E-E22C42245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CAD653-4D74-4132-95E4-D58FBFD37C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B889C7-A231-4EE7-8459-D21867321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6559A5-6A69-44EA-8A93-D9F207E4C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E7A62-3577-4ED2-A48A-9BBCD6F77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34D1A8-53F4-410E-AA57-40D236B60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675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5000"/>
                <a:lumOff val="95000"/>
              </a:schemeClr>
            </a:gs>
            <a:gs pos="74000">
              <a:schemeClr val="accent4">
                <a:lumMod val="45000"/>
                <a:lumOff val="55000"/>
              </a:schemeClr>
            </a:gs>
            <a:gs pos="83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EF41B5-8A27-4CB9-9E04-1CA9CB70D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6CBD7-E88A-47EC-80ED-63F858214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9D2D1-1C19-445E-9F06-C4249FF99F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DE297-09DA-44AE-94B3-0C4AD613ABA9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483F2-85AC-421E-A5E9-F646E99279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3C071-6466-4AE1-BB25-5E4EF562D5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98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FCAF50-E459-46AE-B86D-88DDB2F5CBC9}"/>
              </a:ext>
            </a:extLst>
          </p:cNvPr>
          <p:cNvSpPr txBox="1"/>
          <p:nvPr/>
        </p:nvSpPr>
        <p:spPr>
          <a:xfrm>
            <a:off x="862113" y="2120629"/>
            <a:ext cx="10467773" cy="923330"/>
          </a:xfrm>
          <a:prstGeom prst="rect">
            <a:avLst/>
          </a:prstGeom>
          <a:noFill/>
          <a:effectLst>
            <a:outerShdw blurRad="88900" dist="38100" dir="6000000" algn="t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bg1"/>
                </a:solidFill>
              </a:rPr>
              <a:t>Cosmos Blog Requirement Analysis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8531CC-53ED-4A36-B3BE-372D04EAD782}"/>
              </a:ext>
            </a:extLst>
          </p:cNvPr>
          <p:cNvSpPr txBox="1"/>
          <p:nvPr/>
        </p:nvSpPr>
        <p:spPr>
          <a:xfrm>
            <a:off x="9532670" y="5330757"/>
            <a:ext cx="1675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Author: B</a:t>
            </a:r>
            <a:r>
              <a:rPr lang="en-US" altLang="zh-CN" i="1" dirty="0">
                <a:solidFill>
                  <a:schemeClr val="bg1"/>
                </a:solidFill>
              </a:rPr>
              <a:t>aron</a:t>
            </a:r>
          </a:p>
          <a:p>
            <a:r>
              <a:rPr lang="en-US" i="1" dirty="0">
                <a:solidFill>
                  <a:schemeClr val="bg1"/>
                </a:solidFill>
              </a:rPr>
              <a:t>Date: 2022.2.17</a:t>
            </a:r>
          </a:p>
        </p:txBody>
      </p:sp>
    </p:spTree>
    <p:extLst>
      <p:ext uri="{BB962C8B-B14F-4D97-AF65-F5344CB8AC3E}">
        <p14:creationId xmlns:p14="http://schemas.microsoft.com/office/powerpoint/2010/main" val="233282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D1A33E8-3E8F-429E-8A46-70300A93A043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F06696-39EA-4F96-B8B1-0A19787D01BD}"/>
              </a:ext>
            </a:extLst>
          </p:cNvPr>
          <p:cNvSpPr txBox="1"/>
          <p:nvPr/>
        </p:nvSpPr>
        <p:spPr>
          <a:xfrm>
            <a:off x="4676764" y="453372"/>
            <a:ext cx="2838469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Permission Design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D4A28AB-6817-4506-A26E-68B5C33B6051}"/>
              </a:ext>
            </a:extLst>
          </p:cNvPr>
          <p:cNvSpPr/>
          <p:nvPr/>
        </p:nvSpPr>
        <p:spPr>
          <a:xfrm>
            <a:off x="1935805" y="1468876"/>
            <a:ext cx="1235412" cy="4766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189A7B-122C-48DC-BC3C-5FF065FA4974}"/>
              </a:ext>
            </a:extLst>
          </p:cNvPr>
          <p:cNvSpPr/>
          <p:nvPr/>
        </p:nvSpPr>
        <p:spPr>
          <a:xfrm>
            <a:off x="1935802" y="2363820"/>
            <a:ext cx="1235412" cy="47665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 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316A89B0-53A2-4670-9D16-64404C14DC3A}"/>
              </a:ext>
            </a:extLst>
          </p:cNvPr>
          <p:cNvSpPr/>
          <p:nvPr/>
        </p:nvSpPr>
        <p:spPr>
          <a:xfrm>
            <a:off x="1848253" y="3180945"/>
            <a:ext cx="1410511" cy="972767"/>
          </a:xfrm>
          <a:prstGeom prst="diamond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Success?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F596C1-D74E-4A43-A16E-F57701C2AD04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553508" y="2840475"/>
            <a:ext cx="1" cy="3404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E2BAD62-5BC9-4BFD-B386-19AA24DCB898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2553508" y="1945532"/>
            <a:ext cx="3" cy="4182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25EB4467-F835-4EF0-915F-0912A979B97E}"/>
              </a:ext>
            </a:extLst>
          </p:cNvPr>
          <p:cNvCxnSpPr>
            <a:cxnSpLocks/>
            <a:stCxn id="6" idx="3"/>
            <a:endCxn id="5" idx="3"/>
          </p:cNvCxnSpPr>
          <p:nvPr/>
        </p:nvCxnSpPr>
        <p:spPr>
          <a:xfrm flipH="1" flipV="1">
            <a:off x="3171214" y="2602148"/>
            <a:ext cx="87550" cy="1065181"/>
          </a:xfrm>
          <a:prstGeom prst="bentConnector3">
            <a:avLst>
              <a:gd name="adj1" fmla="val -261108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E03D95B-52D6-4739-A5A0-472313BCCA6B}"/>
              </a:ext>
            </a:extLst>
          </p:cNvPr>
          <p:cNvSpPr/>
          <p:nvPr/>
        </p:nvSpPr>
        <p:spPr>
          <a:xfrm>
            <a:off x="1848255" y="4649821"/>
            <a:ext cx="1410511" cy="45719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Get </a:t>
            </a:r>
            <a:r>
              <a:rPr lang="en-US" sz="1600" dirty="0" err="1"/>
              <a:t>Userinfo</a:t>
            </a:r>
            <a:r>
              <a:rPr lang="en-US" sz="1600" dirty="0"/>
              <a:t>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E8DAB44-F3DD-445E-AEDC-59604E639557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>
          <a:xfrm>
            <a:off x="2553509" y="4153712"/>
            <a:ext cx="2" cy="49610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0913833-4203-4874-8CE3-1517B8784D07}"/>
              </a:ext>
            </a:extLst>
          </p:cNvPr>
          <p:cNvSpPr/>
          <p:nvPr/>
        </p:nvSpPr>
        <p:spPr>
          <a:xfrm>
            <a:off x="1848254" y="5622587"/>
            <a:ext cx="1410511" cy="5836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Store info into Session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B58640C-88BD-4C7A-9179-CB148E466A2B}"/>
              </a:ext>
            </a:extLst>
          </p:cNvPr>
          <p:cNvCxnSpPr>
            <a:cxnSpLocks/>
            <a:stCxn id="13" idx="2"/>
            <a:endCxn id="16" idx="0"/>
          </p:cNvCxnSpPr>
          <p:nvPr/>
        </p:nvCxnSpPr>
        <p:spPr>
          <a:xfrm flipH="1">
            <a:off x="2553510" y="5107017"/>
            <a:ext cx="1" cy="5155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0C4B245-7359-4CA1-A231-67B693E7D3E0}"/>
              </a:ext>
            </a:extLst>
          </p:cNvPr>
          <p:cNvSpPr/>
          <p:nvPr/>
        </p:nvSpPr>
        <p:spPr>
          <a:xfrm>
            <a:off x="4591456" y="1468876"/>
            <a:ext cx="1692612" cy="476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Get Menu Info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6F09255-65A1-4237-ABEA-2E6FCB02EEEE}"/>
              </a:ext>
            </a:extLst>
          </p:cNvPr>
          <p:cNvSpPr/>
          <p:nvPr/>
        </p:nvSpPr>
        <p:spPr>
          <a:xfrm>
            <a:off x="4591456" y="2363820"/>
            <a:ext cx="1692612" cy="476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Get Button Info</a:t>
            </a:r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270862CD-EB72-49A6-8093-239AD268C63C}"/>
              </a:ext>
            </a:extLst>
          </p:cNvPr>
          <p:cNvCxnSpPr>
            <a:cxnSpLocks/>
            <a:stCxn id="16" idx="3"/>
            <a:endCxn id="25" idx="1"/>
          </p:cNvCxnSpPr>
          <p:nvPr/>
        </p:nvCxnSpPr>
        <p:spPr>
          <a:xfrm flipV="1">
            <a:off x="3258765" y="1707204"/>
            <a:ext cx="1332691" cy="4207213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F590132-D71C-479F-9CBE-BD666D426699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>
            <a:off x="5437762" y="1945532"/>
            <a:ext cx="0" cy="4182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20C4B245-7359-4CA1-A231-67B693E7D3E0}"/>
              </a:ext>
            </a:extLst>
          </p:cNvPr>
          <p:cNvSpPr/>
          <p:nvPr/>
        </p:nvSpPr>
        <p:spPr>
          <a:xfrm>
            <a:off x="4591456" y="3334154"/>
            <a:ext cx="1692612" cy="476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Load on UI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C81771D-02F7-4566-AB46-395CF2DF22C5}"/>
              </a:ext>
            </a:extLst>
          </p:cNvPr>
          <p:cNvCxnSpPr>
            <a:stCxn id="26" idx="2"/>
            <a:endCxn id="62" idx="0"/>
          </p:cNvCxnSpPr>
          <p:nvPr/>
        </p:nvCxnSpPr>
        <p:spPr>
          <a:xfrm>
            <a:off x="5437762" y="2840476"/>
            <a:ext cx="0" cy="4936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FF4CFC98-5E58-41F5-9FFE-7956F1F84EF8}"/>
              </a:ext>
            </a:extLst>
          </p:cNvPr>
          <p:cNvSpPr/>
          <p:nvPr/>
        </p:nvSpPr>
        <p:spPr>
          <a:xfrm>
            <a:off x="4591456" y="4304488"/>
            <a:ext cx="1692612" cy="476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Visit Pages</a:t>
            </a:r>
          </a:p>
        </p:txBody>
      </p:sp>
      <p:sp>
        <p:nvSpPr>
          <p:cNvPr id="66" name="Diamond 65">
            <a:extLst>
              <a:ext uri="{FF2B5EF4-FFF2-40B4-BE49-F238E27FC236}">
                <a16:creationId xmlns:a16="http://schemas.microsoft.com/office/drawing/2014/main" id="{FB2E3DD2-F392-4393-81BD-7287E78CB279}"/>
              </a:ext>
            </a:extLst>
          </p:cNvPr>
          <p:cNvSpPr/>
          <p:nvPr/>
        </p:nvSpPr>
        <p:spPr>
          <a:xfrm>
            <a:off x="4732506" y="5107017"/>
            <a:ext cx="1410511" cy="972767"/>
          </a:xfrm>
          <a:prstGeom prst="diamond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Has Auth?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5026E5C-36A1-4D4F-9E35-0AD4E57D489E}"/>
              </a:ext>
            </a:extLst>
          </p:cNvPr>
          <p:cNvCxnSpPr>
            <a:stCxn id="62" idx="2"/>
            <a:endCxn id="65" idx="0"/>
          </p:cNvCxnSpPr>
          <p:nvPr/>
        </p:nvCxnSpPr>
        <p:spPr>
          <a:xfrm>
            <a:off x="5437762" y="3810810"/>
            <a:ext cx="0" cy="4936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18FB515-579F-4E69-8FE4-A6C476F4F4E4}"/>
              </a:ext>
            </a:extLst>
          </p:cNvPr>
          <p:cNvCxnSpPr>
            <a:stCxn id="65" idx="2"/>
            <a:endCxn id="66" idx="0"/>
          </p:cNvCxnSpPr>
          <p:nvPr/>
        </p:nvCxnSpPr>
        <p:spPr>
          <a:xfrm>
            <a:off x="5437762" y="4781144"/>
            <a:ext cx="0" cy="3258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0767AEF6-8A59-427E-8B9A-2D4895848831}"/>
              </a:ext>
            </a:extLst>
          </p:cNvPr>
          <p:cNvSpPr txBox="1"/>
          <p:nvPr/>
        </p:nvSpPr>
        <p:spPr>
          <a:xfrm>
            <a:off x="3088529" y="3039890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No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0A8F478-226E-4BB3-9DDF-F461D883637E}"/>
              </a:ext>
            </a:extLst>
          </p:cNvPr>
          <p:cNvSpPr txBox="1"/>
          <p:nvPr/>
        </p:nvSpPr>
        <p:spPr>
          <a:xfrm>
            <a:off x="2553508" y="4231932"/>
            <a:ext cx="425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Yes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898BD1C-6DC1-4C53-82EB-041CD046B16B}"/>
              </a:ext>
            </a:extLst>
          </p:cNvPr>
          <p:cNvSpPr/>
          <p:nvPr/>
        </p:nvSpPr>
        <p:spPr>
          <a:xfrm>
            <a:off x="7856707" y="1467658"/>
            <a:ext cx="1692612" cy="476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Execute Event Successfully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E740157-4B2B-424D-9D33-428782BD6E86}"/>
              </a:ext>
            </a:extLst>
          </p:cNvPr>
          <p:cNvSpPr/>
          <p:nvPr/>
        </p:nvSpPr>
        <p:spPr>
          <a:xfrm>
            <a:off x="4591456" y="6332705"/>
            <a:ext cx="1692612" cy="35816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Reject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C1AE4B65-BFCF-477C-9964-DEB031B7F857}"/>
              </a:ext>
            </a:extLst>
          </p:cNvPr>
          <p:cNvCxnSpPr>
            <a:cxnSpLocks/>
            <a:stCxn id="66" idx="2"/>
            <a:endCxn id="75" idx="0"/>
          </p:cNvCxnSpPr>
          <p:nvPr/>
        </p:nvCxnSpPr>
        <p:spPr>
          <a:xfrm>
            <a:off x="5437762" y="6079784"/>
            <a:ext cx="0" cy="252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or: Elbow 80">
            <a:extLst>
              <a:ext uri="{FF2B5EF4-FFF2-40B4-BE49-F238E27FC236}">
                <a16:creationId xmlns:a16="http://schemas.microsoft.com/office/drawing/2014/main" id="{B9E1BA7A-FCC6-4339-9A4F-FE3D892E6AA0}"/>
              </a:ext>
            </a:extLst>
          </p:cNvPr>
          <p:cNvCxnSpPr>
            <a:stCxn id="66" idx="3"/>
            <a:endCxn id="73" idx="1"/>
          </p:cNvCxnSpPr>
          <p:nvPr/>
        </p:nvCxnSpPr>
        <p:spPr>
          <a:xfrm flipV="1">
            <a:off x="6143017" y="1705986"/>
            <a:ext cx="1713690" cy="3887415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8B304A05-DB0E-46DB-8D2B-B8E2B317CE4F}"/>
              </a:ext>
            </a:extLst>
          </p:cNvPr>
          <p:cNvSpPr/>
          <p:nvPr/>
        </p:nvSpPr>
        <p:spPr>
          <a:xfrm>
            <a:off x="8085307" y="2612481"/>
            <a:ext cx="1235412" cy="4766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54AC8FE-2751-4B98-8C06-A23F82FBD607}"/>
              </a:ext>
            </a:extLst>
          </p:cNvPr>
          <p:cNvCxnSpPr>
            <a:stCxn id="73" idx="2"/>
            <a:endCxn id="82" idx="0"/>
          </p:cNvCxnSpPr>
          <p:nvPr/>
        </p:nvCxnSpPr>
        <p:spPr>
          <a:xfrm>
            <a:off x="8703013" y="1944314"/>
            <a:ext cx="0" cy="66816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Speech Bubble: Oval 85">
            <a:extLst>
              <a:ext uri="{FF2B5EF4-FFF2-40B4-BE49-F238E27FC236}">
                <a16:creationId xmlns:a16="http://schemas.microsoft.com/office/drawing/2014/main" id="{33CC3106-4955-43EC-96C0-C9BEC1045078}"/>
              </a:ext>
            </a:extLst>
          </p:cNvPr>
          <p:cNvSpPr/>
          <p:nvPr/>
        </p:nvSpPr>
        <p:spPr>
          <a:xfrm>
            <a:off x="7616758" y="4153709"/>
            <a:ext cx="3638145" cy="1760707"/>
          </a:xfrm>
          <a:prstGeom prst="wedgeEllipseCallout">
            <a:avLst>
              <a:gd name="adj1" fmla="val -32935"/>
              <a:gd name="adj2" fmla="val 62755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8F062DA-C72C-4DCA-BBE9-F4130667986C}"/>
              </a:ext>
            </a:extLst>
          </p:cNvPr>
          <p:cNvSpPr txBox="1"/>
          <p:nvPr/>
        </p:nvSpPr>
        <p:spPr>
          <a:xfrm>
            <a:off x="7855051" y="4559345"/>
            <a:ext cx="34015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After signing  get the role of user</a:t>
            </a:r>
          </a:p>
          <a:p>
            <a:r>
              <a:rPr lang="en-US" sz="1600" dirty="0"/>
              <a:t>and  get resource and event according </a:t>
            </a:r>
          </a:p>
          <a:p>
            <a:r>
              <a:rPr lang="en-US" sz="1600" dirty="0"/>
              <a:t>role  then load on UI.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E66CA04-F817-4317-B162-92BB93D01358}"/>
              </a:ext>
            </a:extLst>
          </p:cNvPr>
          <p:cNvSpPr txBox="1"/>
          <p:nvPr/>
        </p:nvSpPr>
        <p:spPr>
          <a:xfrm>
            <a:off x="4727096" y="5914416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No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BB03BA0-9826-468B-86A8-AA5B094D49B6}"/>
              </a:ext>
            </a:extLst>
          </p:cNvPr>
          <p:cNvSpPr txBox="1"/>
          <p:nvPr/>
        </p:nvSpPr>
        <p:spPr>
          <a:xfrm>
            <a:off x="6204623" y="5120933"/>
            <a:ext cx="425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572012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0FA575F-7A92-413F-82A5-BDF69C52460A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D1CC03-D4E6-45A3-A2C3-65EB7C7F3C36}"/>
              </a:ext>
            </a:extLst>
          </p:cNvPr>
          <p:cNvSpPr txBox="1"/>
          <p:nvPr/>
        </p:nvSpPr>
        <p:spPr>
          <a:xfrm>
            <a:off x="5079953" y="453372"/>
            <a:ext cx="2032095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Function List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7A3CBC4-17A3-4AC7-B63B-3F600DD309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2478026"/>
              </p:ext>
            </p:extLst>
          </p:nvPr>
        </p:nvGraphicFramePr>
        <p:xfrm>
          <a:off x="371272" y="1468878"/>
          <a:ext cx="11449455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6485">
                  <a:extLst>
                    <a:ext uri="{9D8B030D-6E8A-4147-A177-3AD203B41FA5}">
                      <a16:colId xmlns:a16="http://schemas.microsoft.com/office/drawing/2014/main" val="1543769891"/>
                    </a:ext>
                  </a:extLst>
                </a:gridCol>
                <a:gridCol w="3816485">
                  <a:extLst>
                    <a:ext uri="{9D8B030D-6E8A-4147-A177-3AD203B41FA5}">
                      <a16:colId xmlns:a16="http://schemas.microsoft.com/office/drawing/2014/main" val="3351431238"/>
                    </a:ext>
                  </a:extLst>
                </a:gridCol>
                <a:gridCol w="3816485">
                  <a:extLst>
                    <a:ext uri="{9D8B030D-6E8A-4147-A177-3AD203B41FA5}">
                      <a16:colId xmlns:a16="http://schemas.microsoft.com/office/drawing/2014/main" val="1541136284"/>
                    </a:ext>
                  </a:extLst>
                </a:gridCol>
              </a:tblGrid>
              <a:tr h="297630">
                <a:tc>
                  <a:txBody>
                    <a:bodyPr/>
                    <a:lstStyle/>
                    <a:p>
                      <a:r>
                        <a:rPr lang="en-US" dirty="0"/>
                        <a:t>Component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542450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Login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Single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Login page and event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71610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Home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Load user info, role, resource, event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0100888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0310749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962607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Resource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Resource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6089295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Article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Article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262503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00695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D05177B-1210-44B9-84D2-8C66861370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6928986"/>
              </p:ext>
            </p:extLst>
          </p:nvPr>
        </p:nvGraphicFramePr>
        <p:xfrm>
          <a:off x="371272" y="4793794"/>
          <a:ext cx="1144945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6485">
                  <a:extLst>
                    <a:ext uri="{9D8B030D-6E8A-4147-A177-3AD203B41FA5}">
                      <a16:colId xmlns:a16="http://schemas.microsoft.com/office/drawing/2014/main" val="4235331190"/>
                    </a:ext>
                  </a:extLst>
                </a:gridCol>
                <a:gridCol w="3816485">
                  <a:extLst>
                    <a:ext uri="{9D8B030D-6E8A-4147-A177-3AD203B41FA5}">
                      <a16:colId xmlns:a16="http://schemas.microsoft.com/office/drawing/2014/main" val="4203108112"/>
                    </a:ext>
                  </a:extLst>
                </a:gridCol>
                <a:gridCol w="3816485">
                  <a:extLst>
                    <a:ext uri="{9D8B030D-6E8A-4147-A177-3AD203B41FA5}">
                      <a16:colId xmlns:a16="http://schemas.microsoft.com/office/drawing/2014/main" val="17211517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399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Article 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Article menu 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Menu categories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5817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Article label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Label categories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9310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Visitor statistic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Function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Statistic visits(each article and all)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75431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0F3D8E9-391C-47AA-9CCC-171A7D04531A}"/>
              </a:ext>
            </a:extLst>
          </p:cNvPr>
          <p:cNvSpPr txBox="1"/>
          <p:nvPr/>
        </p:nvSpPr>
        <p:spPr>
          <a:xfrm>
            <a:off x="371272" y="1084794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Admin 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3DEFA4-FCEA-48E9-A2E5-7671925FAD3C}"/>
              </a:ext>
            </a:extLst>
          </p:cNvPr>
          <p:cNvSpPr txBox="1"/>
          <p:nvPr/>
        </p:nvSpPr>
        <p:spPr>
          <a:xfrm>
            <a:off x="371272" y="4424462"/>
            <a:ext cx="94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Articles:</a:t>
            </a:r>
          </a:p>
        </p:txBody>
      </p:sp>
    </p:spTree>
    <p:extLst>
      <p:ext uri="{BB962C8B-B14F-4D97-AF65-F5344CB8AC3E}">
        <p14:creationId xmlns:p14="http://schemas.microsoft.com/office/powerpoint/2010/main" val="1256131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141</Words>
  <Application>Microsoft Office PowerPoint</Application>
  <PresentationFormat>Widescreen</PresentationFormat>
  <Paragraphs>63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等线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Shaobo Li</dc:creator>
  <cp:lastModifiedBy>Shaobo Li</cp:lastModifiedBy>
  <cp:revision>10</cp:revision>
  <dcterms:created xsi:type="dcterms:W3CDTF">2022-02-17T07:54:27Z</dcterms:created>
  <dcterms:modified xsi:type="dcterms:W3CDTF">2022-02-17T09:47:34Z</dcterms:modified>
</cp:coreProperties>
</file>

<file path=docProps/thumbnail.jpeg>
</file>